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520" cy="566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2026-01-18T16:25:15Z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